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14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33:1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కన్నులెత్తి చూచినప్పుడు ఏశావును, అతనితో నాలుగువందల మంది మనుష్యులును వచ్చుచుండిరి.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33:2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అప్పుడతడు తన పిల్లలను లేయా రాహేలులకును ఇద్దరు దాసీలకును పంచి అప్పగించెను. అతడు ముందర దాసీలను, వారి పిల్లలను వారి వెనుక లేయాను ఆమె పిల్లలను ఆ వెనుక రాహేలును, యోసేపును ఉంచి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33:3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తాను వారిముందర వెళ్లుచు తన సహోదరుని సమీపించువరకు ఏడుమార్లు నేలను సాగిలపడెను.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33:4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ఏశావు అతనిని ఎదుర్కొన పరుగెత్తి అతనిని కౌగలించుకొని అతని మెడమీద పడి ముద్దుపెట్టుకొనెను; వారిద్దరు కన్నీరు విడిచిరి.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33:5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ఏశావు కన్నులెత్తి ఆ స్త్రీలను పిల్లలను చూచి వీరు నీకేమి కావలెనని అడిగినందుకు అతడు వీరు దేవుడు నీ సేవకునికి దయచేసిన పిల్లలే అని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33:6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ఆ దాసీలును వారి పిల్లలును దగ్గరకు వచ్చి సాగిలపడిరి.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33:7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లేయాయు ఆమె పిల్లలును దగ్గరకు వచ్చి సాగిలపడిరి. ఆ తరువాత యోసేపును రాహేలును దగ్గరకు వచ్చి సాగిలపడిరి.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33:8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ఏశావు నాకు ఎదురుగా వచ్చిన ఆ గుంపంతయు ఎందుకని అడుగగా అతడు నా ప్రభువు కటాక్షము నామీద వచ్చుటకే అని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33:9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ఏశావు సహోదరుడా, నాకు కావలసినంత ఉన్నది, నీది నీవే ఉంచుకొమ్మని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33:10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యాకోబు అట్లు కాదు; నీ కటాక్షము నామీద నున్నయెడల చిత్తగించి నాచేత ఈ కానుక పుచ్చుకొనుము, దేవుని ముఖము చూచినట్లు నీ ముఖము చూచితిని; నీ కటాక్షము నామీద వచ్చినది గదా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33:11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నేను నీయొద్దకు తెచ్చిన కానుకను చిత్తగించి పుచ్చుకొనుము; దేవుడు నన్ను కనికరించెను; మరియు నాకు కావలసినంత ఉన్నదని చెప్పి అతని బలవంతము చేసెను గనుక అతడు దాని పుచ్చుకొని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33:12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మనము వెళ్లుదము; నేను నీకు ముందుగా సాగిపోవుదునని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33:13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నాయొద్ద నున్న పిల్లలు పసిపిల్లలనియు, గొఱ్ఱలు మేకలు పశువులు పాలిచ్చునవి అనియు నా ప్రభువుకు తెలియును. ఒక్కదినమే వాటిని వడిగా తోలినయెడల ఈ మంద అంతయు చచ్చును.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33:14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నా ప్రభువు దయచేసి తన దాసునికి ముందుగా వెళ్లవలెను. నేను నా ప్రభువు నొద్దకు శేయీరునకు వచ్చువరకు, నా ముందరనున్న మందలు నడువగలిగిన కొలదిని ఈ పిల్లలు నడువగలిగిన కొలదిని వాటిని మెల్లగా నడిపించుకొని వచ్చెదనని అతనితో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33:15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ఏశావు నీకిష్టమైనయెడల నాయొద్దనున్న యీ జనులలో కొందరిని నీయొద్ద విడిచిపెట్టుదునని చెప్పగా అతడు అదియేల? నా ప్రభువు కటాక్షము నామీద నుండనిమ్మనెను.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33:16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దినమున ఏశావు తన త్రోవను శేయీరునకు తిరిగిపోయెను.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33:17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యాకోబు సుక్కోతుకు ప్రయాణమైపోయి తనకొక యిల్లు కట్టించుకొని తన పశువులకు పాకలు వేయించెను. అందుచేత ఆ చోటికి సుక్కోతు అను పేరు పెట్టబడెను.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33:18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అట్లు యాకోబు పద్దనరాములో నుండి వచ్చిన తరువాత కనాను దేశములోనున్న షెకెమను ఊరికి సురక్షితముగా వచ్చి ఆ ఊరిముందర తన గుడారములు వేసెను.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33:19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అతడు తన గుడారములు వేసిన పొలము యొక్క భాగమును షెకెము తండ్రియైన హమోరు కుమారులయొద్ద నూరు వరహాలకు కొని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33:20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అక్కడ ఒక బలిపీఠము కట్టించి దానికి ఏల్‌ ఎలోహేయి ఇశ్రాయేలు అను పేరు పెట్టెను.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33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